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4" r:id="rId2"/>
    <p:sldId id="270" r:id="rId3"/>
    <p:sldId id="697" r:id="rId4"/>
    <p:sldId id="703" r:id="rId5"/>
    <p:sldId id="704" r:id="rId6"/>
    <p:sldId id="705" r:id="rId7"/>
    <p:sldId id="706" r:id="rId8"/>
    <p:sldId id="707" r:id="rId9"/>
    <p:sldId id="712" r:id="rId10"/>
    <p:sldId id="708" r:id="rId11"/>
    <p:sldId id="709" r:id="rId12"/>
    <p:sldId id="711" r:id="rId13"/>
    <p:sldId id="4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270"/>
            <p14:sldId id="697"/>
            <p14:sldId id="703"/>
            <p14:sldId id="704"/>
            <p14:sldId id="705"/>
            <p14:sldId id="706"/>
            <p14:sldId id="707"/>
            <p14:sldId id="712"/>
            <p14:sldId id="708"/>
            <p14:sldId id="709"/>
            <p14:sldId id="711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5F5EAB-D7D6-8334-AAE7-F992A18E350F}" name="Yogesh Sharma" initials="" userId="S::ysf193@uregina.ca::b1a13ba1-1220-4868-8df6-0ea3b3d071e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CC5DB8-C7F5-8A48-9EBB-AD0BAA2EBE84}" v="1" dt="2024-11-27T17:25:36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5033" autoAdjust="0"/>
  </p:normalViewPr>
  <p:slideViewPr>
    <p:cSldViewPr snapToGrid="0" showGuides="1">
      <p:cViewPr varScale="1">
        <p:scale>
          <a:sx n="105" d="100"/>
          <a:sy n="105" d="100"/>
        </p:scale>
        <p:origin x="9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Sharma" userId="b1a13ba1-1220-4868-8df6-0ea3b3d071e3" providerId="ADAL" clId="{09CC5DB8-C7F5-8A48-9EBB-AD0BAA2EBE84}"/>
    <pc:docChg chg="undo custSel modSld">
      <pc:chgData name="Yogesh Sharma" userId="b1a13ba1-1220-4868-8df6-0ea3b3d071e3" providerId="ADAL" clId="{09CC5DB8-C7F5-8A48-9EBB-AD0BAA2EBE84}" dt="2024-11-27T17:31:50.747" v="34"/>
      <pc:docMkLst>
        <pc:docMk/>
      </pc:docMkLst>
      <pc:sldChg chg="modSp mod">
        <pc:chgData name="Yogesh Sharma" userId="b1a13ba1-1220-4868-8df6-0ea3b3d071e3" providerId="ADAL" clId="{09CC5DB8-C7F5-8A48-9EBB-AD0BAA2EBE84}" dt="2024-11-27T16:17:53.541" v="4" actId="20577"/>
        <pc:sldMkLst>
          <pc:docMk/>
          <pc:sldMk cId="2389738475" sldId="264"/>
        </pc:sldMkLst>
        <pc:spChg chg="mod">
          <ac:chgData name="Yogesh Sharma" userId="b1a13ba1-1220-4868-8df6-0ea3b3d071e3" providerId="ADAL" clId="{09CC5DB8-C7F5-8A48-9EBB-AD0BAA2EBE84}" dt="2024-11-27T16:17:53.541" v="4" actId="20577"/>
          <ac:spMkLst>
            <pc:docMk/>
            <pc:sldMk cId="2389738475" sldId="264"/>
            <ac:spMk id="3" creationId="{B2D45DDC-E456-C634-CC16-D6A4E88E2DE7}"/>
          </ac:spMkLst>
        </pc:spChg>
      </pc:sldChg>
      <pc:sldChg chg="addCm">
        <pc:chgData name="Yogesh Sharma" userId="b1a13ba1-1220-4868-8df6-0ea3b3d071e3" providerId="ADAL" clId="{09CC5DB8-C7F5-8A48-9EBB-AD0BAA2EBE84}" dt="2024-11-27T17:03:30.054" v="5"/>
        <pc:sldMkLst>
          <pc:docMk/>
          <pc:sldMk cId="1225751653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3:30.054" v="5"/>
              <pc2:cmMkLst xmlns:pc2="http://schemas.microsoft.com/office/powerpoint/2019/9/main/command">
                <pc:docMk/>
                <pc:sldMk cId="1225751653" sldId="287"/>
                <pc2:cmMk id="{0533E481-C63E-E240-8DCC-3CFCC2F7954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06:05.396" v="6"/>
        <pc:sldMkLst>
          <pc:docMk/>
          <pc:sldMk cId="2955999227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6:05.396" v="6"/>
              <pc2:cmMkLst xmlns:pc2="http://schemas.microsoft.com/office/powerpoint/2019/9/main/command">
                <pc:docMk/>
                <pc:sldMk cId="2955999227" sldId="441"/>
                <pc2:cmMk id="{3EA710B6-1603-4743-868B-CAD6C84090C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8:33.420" v="22"/>
        <pc:sldMkLst>
          <pc:docMk/>
          <pc:sldMk cId="1658933899" sldId="4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6:36.819" v="20"/>
              <pc2:cmMkLst xmlns:pc2="http://schemas.microsoft.com/office/powerpoint/2019/9/main/command">
                <pc:docMk/>
                <pc:sldMk cId="1658933899" sldId="476"/>
                <pc2:cmMk id="{5ABC0B3F-62CC-6144-A301-FCE2C8991D2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3:24.098" v="19"/>
              <pc2:cmMkLst xmlns:pc2="http://schemas.microsoft.com/office/powerpoint/2019/9/main/command">
                <pc:docMk/>
                <pc:sldMk cId="1658933899" sldId="476"/>
                <pc2:cmMk id="{3A11B189-3337-CF47-93DA-80BDFD63085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2:41.941" v="18"/>
              <pc2:cmMkLst xmlns:pc2="http://schemas.microsoft.com/office/powerpoint/2019/9/main/command">
                <pc:docMk/>
                <pc:sldMk cId="1658933899" sldId="476"/>
                <pc2:cmMk id="{CE8E4E9C-5E84-3A49-B414-CC1EBAC9D7AC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8:33.420" v="22"/>
              <pc2:cmMkLst xmlns:pc2="http://schemas.microsoft.com/office/powerpoint/2019/9/main/command">
                <pc:docMk/>
                <pc:sldMk cId="1658933899" sldId="476"/>
                <pc2:cmMk id="{7B1A03E0-40D8-964D-AD56-09BF05EEC29C}"/>
              </pc2:cmMkLst>
            </pc226:cmChg>
          </p:ext>
        </pc:extLst>
      </pc:sldChg>
      <pc:sldChg chg="modSp mod addCm">
        <pc:chgData name="Yogesh Sharma" userId="b1a13ba1-1220-4868-8df6-0ea3b3d071e3" providerId="ADAL" clId="{09CC5DB8-C7F5-8A48-9EBB-AD0BAA2EBE84}" dt="2024-11-27T17:07:33.817" v="12"/>
        <pc:sldMkLst>
          <pc:docMk/>
          <pc:sldMk cId="1485600232" sldId="478"/>
        </pc:sldMkLst>
        <pc:spChg chg="mod">
          <ac:chgData name="Yogesh Sharma" userId="b1a13ba1-1220-4868-8df6-0ea3b3d071e3" providerId="ADAL" clId="{09CC5DB8-C7F5-8A48-9EBB-AD0BAA2EBE84}" dt="2024-11-27T17:07:24.242" v="11" actId="20577"/>
          <ac:spMkLst>
            <pc:docMk/>
            <pc:sldMk cId="1485600232" sldId="478"/>
            <ac:spMk id="19" creationId="{A9C354BA-08C5-EC08-EF1F-90BE24B89EF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7:33.817" v="12"/>
              <pc2:cmMkLst xmlns:pc2="http://schemas.microsoft.com/office/powerpoint/2019/9/main/command">
                <pc:docMk/>
                <pc:sldMk cId="1485600232" sldId="478"/>
                <pc2:cmMk id="{31F0C152-E516-934D-98ED-D23D3B497DCC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7:27.747" v="21"/>
        <pc:sldMkLst>
          <pc:docMk/>
          <pc:sldMk cId="1158483364" sldId="4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7:27.747" v="21"/>
              <pc2:cmMkLst xmlns:pc2="http://schemas.microsoft.com/office/powerpoint/2019/9/main/command">
                <pc:docMk/>
                <pc:sldMk cId="1158483364" sldId="487"/>
                <pc2:cmMk id="{23B00DDC-F9ED-904C-8C45-CE6C0233095F}"/>
              </pc2:cmMkLst>
            </pc226:cmChg>
          </p:ext>
        </pc:extLst>
      </pc:sldChg>
      <pc:sldChg chg="addSp delSp modSp mod addCm modCm">
        <pc:chgData name="Yogesh Sharma" userId="b1a13ba1-1220-4868-8df6-0ea3b3d071e3" providerId="ADAL" clId="{09CC5DB8-C7F5-8A48-9EBB-AD0BAA2EBE84}" dt="2024-11-27T17:10:10.301" v="17"/>
        <pc:sldMkLst>
          <pc:docMk/>
          <pc:sldMk cId="4051496604" sldId="490"/>
        </pc:sldMkLst>
        <pc:spChg chg="add del">
          <ac:chgData name="Yogesh Sharma" userId="b1a13ba1-1220-4868-8df6-0ea3b3d071e3" providerId="ADAL" clId="{09CC5DB8-C7F5-8A48-9EBB-AD0BAA2EBE84}" dt="2024-11-27T17:09:59.218" v="16" actId="478"/>
          <ac:spMkLst>
            <pc:docMk/>
            <pc:sldMk cId="4051496604" sldId="490"/>
            <ac:spMk id="3" creationId="{695AE9FF-6753-99CC-F7C6-C4E469EFB63A}"/>
          </ac:spMkLst>
        </pc:spChg>
        <pc:spChg chg="add del mod">
          <ac:chgData name="Yogesh Sharma" userId="b1a13ba1-1220-4868-8df6-0ea3b3d071e3" providerId="ADAL" clId="{09CC5DB8-C7F5-8A48-9EBB-AD0BAA2EBE84}" dt="2024-11-27T17:09:59.218" v="16" actId="478"/>
          <ac:spMkLst>
            <pc:docMk/>
            <pc:sldMk cId="4051496604" sldId="490"/>
            <ac:spMk id="5" creationId="{96D317AD-B9B6-946D-B61B-EF3D614C101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10:10.301" v="17"/>
              <pc2:cmMkLst xmlns:pc2="http://schemas.microsoft.com/office/powerpoint/2019/9/main/command">
                <pc:docMk/>
                <pc:sldMk cId="4051496604" sldId="490"/>
                <pc2:cmMk id="{BEF93FF5-559B-1C43-B508-03B8A62AABFA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21:01.641" v="25"/>
        <pc:sldMkLst>
          <pc:docMk/>
          <pc:sldMk cId="1862270627" sldId="6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11.372" v="23"/>
              <pc2:cmMkLst xmlns:pc2="http://schemas.microsoft.com/office/powerpoint/2019/9/main/command">
                <pc:docMk/>
                <pc:sldMk cId="1862270627" sldId="676"/>
                <pc2:cmMk id="{53F98426-0512-014B-A326-FE934F879E00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32.610" v="24"/>
              <pc2:cmMkLst xmlns:pc2="http://schemas.microsoft.com/office/powerpoint/2019/9/main/command">
                <pc:docMk/>
                <pc:sldMk cId="1862270627" sldId="676"/>
                <pc2:cmMk id="{2C31F02C-299E-4F4B-9758-3A60711D6B23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1:01.641" v="25"/>
              <pc2:cmMkLst xmlns:pc2="http://schemas.microsoft.com/office/powerpoint/2019/9/main/command">
                <pc:docMk/>
                <pc:sldMk cId="1862270627" sldId="676"/>
                <pc2:cmMk id="{4A651BAA-3C3F-4B46-A34B-D422AADB6C0B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23:09.421" v="27"/>
        <pc:sldMkLst>
          <pc:docMk/>
          <pc:sldMk cId="3069107505" sldId="6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3:09.421" v="27"/>
              <pc2:cmMkLst xmlns:pc2="http://schemas.microsoft.com/office/powerpoint/2019/9/main/command">
                <pc:docMk/>
                <pc:sldMk cId="3069107505" sldId="680"/>
                <pc2:cmMk id="{0977B9D4-3BC5-8E4A-844A-2559A4DF90F0}"/>
              </pc2:cmMkLst>
              <pc226:cmRplyChg chg="add">
                <pc226:chgData name="Yogesh Sharma" userId="b1a13ba1-1220-4868-8df6-0ea3b3d071e3" providerId="ADAL" clId="{09CC5DB8-C7F5-8A48-9EBB-AD0BAA2EBE84}" dt="2024-11-27T17:23:09.421" v="27"/>
                <pc2:cmRplyMkLst xmlns:pc2="http://schemas.microsoft.com/office/powerpoint/2019/9/main/command">
                  <pc:docMk/>
                  <pc:sldMk cId="3069107505" sldId="680"/>
                  <pc2:cmMk id="{0977B9D4-3BC5-8E4A-844A-2559A4DF90F0}"/>
                  <pc2:cmRplyMk id="{E3B5B35F-14FA-1F49-86D3-6AA9312B4D11}"/>
                </pc2:cmRplyMkLst>
              </pc226:cmRplyChg>
            </pc226:cmChg>
          </p:ext>
        </pc:extLst>
      </pc:sldChg>
      <pc:sldChg chg="modSp addCm">
        <pc:chgData name="Yogesh Sharma" userId="b1a13ba1-1220-4868-8df6-0ea3b3d071e3" providerId="ADAL" clId="{09CC5DB8-C7F5-8A48-9EBB-AD0BAA2EBE84}" dt="2024-11-27T17:26:17.798" v="30"/>
        <pc:sldMkLst>
          <pc:docMk/>
          <pc:sldMk cId="3575644651" sldId="682"/>
        </pc:sldMkLst>
        <pc:spChg chg="mod">
          <ac:chgData name="Yogesh Sharma" userId="b1a13ba1-1220-4868-8df6-0ea3b3d071e3" providerId="ADAL" clId="{09CC5DB8-C7F5-8A48-9EBB-AD0BAA2EBE84}" dt="2024-11-27T17:25:36.668" v="29" actId="207"/>
          <ac:spMkLst>
            <pc:docMk/>
            <pc:sldMk cId="3575644651" sldId="682"/>
            <ac:spMk id="19" creationId="{F7CD34B2-EC0C-FE80-733A-0C76842222D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6:17.798" v="30"/>
              <pc2:cmMkLst xmlns:pc2="http://schemas.microsoft.com/office/powerpoint/2019/9/main/command">
                <pc:docMk/>
                <pc:sldMk cId="3575644651" sldId="682"/>
                <pc2:cmMk id="{6414B951-5514-D242-9DCC-EF964A6B2CD9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31:50.747" v="34"/>
        <pc:sldMkLst>
          <pc:docMk/>
          <pc:sldMk cId="4177315427" sldId="6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1:50.747" v="34"/>
              <pc2:cmMkLst xmlns:pc2="http://schemas.microsoft.com/office/powerpoint/2019/9/main/command">
                <pc:docMk/>
                <pc:sldMk cId="4177315427" sldId="684"/>
                <pc2:cmMk id="{DFA5F5C6-6500-6448-86E9-50060D0776C1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30:37.666" v="33"/>
        <pc:sldMkLst>
          <pc:docMk/>
          <pc:sldMk cId="2442100208" sldId="6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5:12.168" v="28"/>
              <pc2:cmMkLst xmlns:pc2="http://schemas.microsoft.com/office/powerpoint/2019/9/main/command">
                <pc:docMk/>
                <pc:sldMk cId="2442100208" sldId="685"/>
                <pc2:cmMk id="{6900C40A-B7D3-8341-931E-6E064A63DCCA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0:37.666" v="33"/>
              <pc2:cmMkLst xmlns:pc2="http://schemas.microsoft.com/office/powerpoint/2019/9/main/command">
                <pc:docMk/>
                <pc:sldMk cId="2442100208" sldId="685"/>
                <pc2:cmMk id="{942F532D-1B62-2F48-9864-109251088423}"/>
              </pc2:cmMkLst>
            </pc226:cmChg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29:34.643" v="32"/>
              <pc2:cmMkLst xmlns:pc2="http://schemas.microsoft.com/office/powerpoint/2019/9/main/command">
                <pc:docMk/>
                <pc:sldMk cId="2442100208" sldId="685"/>
                <pc2:cmMk id="{2513EDD8-5A55-2A4D-90B7-1E7946554E99}"/>
              </pc2:cmMkLst>
            </pc226:cmChg>
          </p:ext>
        </pc:extLst>
      </pc:sldChg>
    </pc:docChg>
  </pc:docChgLst>
  <pc:docChgLst>
    <pc:chgData name="Yogesh Sharma" userId="b1a13ba1-1220-4868-8df6-0ea3b3d071e3" providerId="ADAL" clId="{3D749F50-FC57-DF40-A7F1-906A191CDA3F}"/>
    <pc:docChg chg="modSld">
      <pc:chgData name="Yogesh Sharma" userId="b1a13ba1-1220-4868-8df6-0ea3b3d071e3" providerId="ADAL" clId="{3D749F50-FC57-DF40-A7F1-906A191CDA3F}" dt="2024-09-12T12:42:12.901" v="11" actId="12"/>
      <pc:docMkLst>
        <pc:docMk/>
      </pc:docMkLst>
      <pc:sldChg chg="modSp mod">
        <pc:chgData name="Yogesh Sharma" userId="b1a13ba1-1220-4868-8df6-0ea3b3d071e3" providerId="ADAL" clId="{3D749F50-FC57-DF40-A7F1-906A191CDA3F}" dt="2024-09-12T12:41:23.516" v="1" actId="14100"/>
        <pc:sldMkLst>
          <pc:docMk/>
          <pc:sldMk cId="2389738475" sldId="264"/>
        </pc:sldMkLst>
        <pc:spChg chg="mod">
          <ac:chgData name="Yogesh Sharma" userId="b1a13ba1-1220-4868-8df6-0ea3b3d071e3" providerId="ADAL" clId="{3D749F50-FC57-DF40-A7F1-906A191CDA3F}" dt="2024-09-12T12:41:23.516" v="1" actId="14100"/>
          <ac:spMkLst>
            <pc:docMk/>
            <pc:sldMk cId="2389738475" sldId="264"/>
            <ac:spMk id="5" creationId="{14737353-3083-5B65-8EA6-A0B4B9E17B21}"/>
          </ac:spMkLst>
        </pc:spChg>
      </pc:sldChg>
      <pc:sldChg chg="modSp mod">
        <pc:chgData name="Yogesh Sharma" userId="b1a13ba1-1220-4868-8df6-0ea3b3d071e3" providerId="ADAL" clId="{3D749F50-FC57-DF40-A7F1-906A191CDA3F}" dt="2024-09-12T12:41:38.388" v="8" actId="20577"/>
        <pc:sldMkLst>
          <pc:docMk/>
          <pc:sldMk cId="2486635905" sldId="466"/>
        </pc:sldMkLst>
        <pc:spChg chg="mod">
          <ac:chgData name="Yogesh Sharma" userId="b1a13ba1-1220-4868-8df6-0ea3b3d071e3" providerId="ADAL" clId="{3D749F50-FC57-DF40-A7F1-906A191CDA3F}" dt="2024-09-12T12:41:38.388" v="8" actId="20577"/>
          <ac:spMkLst>
            <pc:docMk/>
            <pc:sldMk cId="2486635905" sldId="466"/>
            <ac:spMk id="19" creationId="{0BF0A91F-A47F-14DF-D7A0-2910C289322F}"/>
          </ac:spMkLst>
        </pc:spChg>
      </pc:sldChg>
      <pc:sldChg chg="modSp mod">
        <pc:chgData name="Yogesh Sharma" userId="b1a13ba1-1220-4868-8df6-0ea3b3d071e3" providerId="ADAL" clId="{3D749F50-FC57-DF40-A7F1-906A191CDA3F}" dt="2024-09-12T12:41:53.327" v="9" actId="12"/>
        <pc:sldMkLst>
          <pc:docMk/>
          <pc:sldMk cId="778958909" sldId="467"/>
        </pc:sldMkLst>
        <pc:spChg chg="mod">
          <ac:chgData name="Yogesh Sharma" userId="b1a13ba1-1220-4868-8df6-0ea3b3d071e3" providerId="ADAL" clId="{3D749F50-FC57-DF40-A7F1-906A191CDA3F}" dt="2024-09-12T12:41:53.327" v="9" actId="12"/>
          <ac:spMkLst>
            <pc:docMk/>
            <pc:sldMk cId="778958909" sldId="467"/>
            <ac:spMk id="19" creationId="{0BF0A91F-A47F-14DF-D7A0-2910C289322F}"/>
          </ac:spMkLst>
        </pc:spChg>
      </pc:sldChg>
      <pc:sldChg chg="modSp mod">
        <pc:chgData name="Yogesh Sharma" userId="b1a13ba1-1220-4868-8df6-0ea3b3d071e3" providerId="ADAL" clId="{3D749F50-FC57-DF40-A7F1-906A191CDA3F}" dt="2024-09-12T12:42:02.316" v="10" actId="12"/>
        <pc:sldMkLst>
          <pc:docMk/>
          <pc:sldMk cId="100100950" sldId="468"/>
        </pc:sldMkLst>
        <pc:spChg chg="mod">
          <ac:chgData name="Yogesh Sharma" userId="b1a13ba1-1220-4868-8df6-0ea3b3d071e3" providerId="ADAL" clId="{3D749F50-FC57-DF40-A7F1-906A191CDA3F}" dt="2024-09-12T12:42:02.316" v="10" actId="12"/>
          <ac:spMkLst>
            <pc:docMk/>
            <pc:sldMk cId="100100950" sldId="468"/>
            <ac:spMk id="19" creationId="{0BF0A91F-A47F-14DF-D7A0-2910C289322F}"/>
          </ac:spMkLst>
        </pc:spChg>
      </pc:sldChg>
      <pc:sldChg chg="modSp mod">
        <pc:chgData name="Yogesh Sharma" userId="b1a13ba1-1220-4868-8df6-0ea3b3d071e3" providerId="ADAL" clId="{3D749F50-FC57-DF40-A7F1-906A191CDA3F}" dt="2024-09-12T12:42:12.901" v="11" actId="12"/>
        <pc:sldMkLst>
          <pc:docMk/>
          <pc:sldMk cId="3487512615" sldId="471"/>
        </pc:sldMkLst>
        <pc:spChg chg="mod">
          <ac:chgData name="Yogesh Sharma" userId="b1a13ba1-1220-4868-8df6-0ea3b3d071e3" providerId="ADAL" clId="{3D749F50-FC57-DF40-A7F1-906A191CDA3F}" dt="2024-09-12T12:42:12.901" v="11" actId="12"/>
          <ac:spMkLst>
            <pc:docMk/>
            <pc:sldMk cId="3487512615" sldId="471"/>
            <ac:spMk id="19" creationId="{0BF0A91F-A47F-14DF-D7A0-2910C28932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296C6B-07FE-6D85-FBF4-EE714FE27B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PK"/>
              <a:t>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473B0-7E1A-B99B-F20E-3FD3C9D03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DDE97-B8B1-47A8-9B1B-C591D1AA28A8}" type="datetimeFigureOut">
              <a:rPr lang="en-PK" smtClean="0"/>
              <a:t>09/02/2025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8BD5C-D4D9-30D9-61A5-24E1515C84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2ABAA-552B-916A-AA38-B08253A07C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DB7C9-42E1-47AF-8543-21A01969C7E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427896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/>
              <a:t>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2025-02-09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664A792-8732-D1E7-28B8-03AD89A7BF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5385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4BFE-062A-CBD9-87EA-ED43D441A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1538B2-AAA9-5C8D-2191-A19B68372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0CC43-4982-937A-90E2-AF691A9D3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1FD2E31-6AD2-B91E-E26C-0620BA0F6C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85121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7E5E-9328-93F5-46F0-A8F9A9749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D406F-8AC1-EEAC-3B10-AEE5A293B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DEB78E-A1B5-3302-0D22-DBF4774D8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8886EB9-16BC-C0AD-020E-B8B1C1E9420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69397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47F30-1313-656F-4BC4-919340536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3B2174-8F58-787D-CC0E-3C1D2884F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AEC49-8D7B-A67A-8A41-109640CDA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0F92F77-DEB6-3C20-0DEE-29CDC3291F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7897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61D2496-482E-73FF-866F-0293BE5C28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8306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ADEA-11F6-13C5-C33D-F8A78EF9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32B54-29C1-9AC1-FA57-2B9DDFA58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21DF9-384F-4E10-E687-13F1B873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827F401-F284-B43B-BDBB-AA2C3AC06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626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ADEA-11F6-13C5-C33D-F8A78EF9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32B54-29C1-9AC1-FA57-2B9DDFA58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21DF9-384F-4E10-E687-13F1B873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827F401-F284-B43B-BDBB-AA2C3AC06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626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62AC-07D7-8CD3-C58B-64058B806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E66AC3-8291-BDA9-9356-BB7A476E5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838D27-9B89-DE98-A8E2-131F3CCE3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ACA548B-99B5-770B-38E6-1BB82B75213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368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E1DE-3C8F-AA14-C5A8-7AFF805A7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8A225-3138-495F-AA8C-5EAE6B731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5395C-E60A-7867-4F43-F17C8780A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A39A239-E81F-0147-ABC0-8AD1FD0980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74863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BB945-0CED-157A-1FF0-2D173A540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0831E-65AF-90AD-E316-B74381269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713FC-B894-FC59-514E-6D69187B4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C76B783-7AC3-75CE-C7D8-F3FB65BE5C3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35022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A90BF-965D-6FE6-C48C-EDE10988F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2DABC-71BC-0E79-59D5-291D847966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F3A29-8E1F-4E35-547C-FE50444EB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58A8C55-1E36-0786-C2EA-17641A36A9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6788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808DB-72E0-257A-D945-B6FF9BF68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94C28F-3A6A-6159-8111-D1625E714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60E4CE-1135-191F-6EC7-FA9B31E3C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1D25A96-29C6-5263-63B2-299C103A40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1866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amzashahab1610/" TargetMode="External"/><Relationship Id="rId2" Type="http://schemas.openxmlformats.org/officeDocument/2006/relationships/hyperlink" Target="mailto:msx044@uregina.ca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hyperlink" Target="https://github.com/hamzashahab1610/ENSE-805-Project-Eco-Resilient-Networks.git" TargetMode="External"/><Relationship Id="rId4" Type="http://schemas.openxmlformats.org/officeDocument/2006/relationships/hyperlink" Target="https://github.com/hamzashahab161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sz="4800" dirty="0">
                <a:latin typeface="Arial"/>
                <a:cs typeface="Arial"/>
              </a:rPr>
              <a:t>Eco-Resilient Networks Smart Deployment for the Future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46" y="3014735"/>
            <a:ext cx="10734040" cy="1370653"/>
          </a:xfrm>
        </p:spPr>
        <p:txBody>
          <a:bodyPr/>
          <a:lstStyle/>
          <a:p>
            <a:r>
              <a:rPr lang="en-US" dirty="0"/>
              <a:t>Muhammad Hamza Shahab</a:t>
            </a:r>
          </a:p>
          <a:p>
            <a:r>
              <a:rPr lang="en-US" dirty="0"/>
              <a:t>Syed Haider Abbas Naqvi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9</a:t>
            </a:r>
            <a:r>
              <a:rPr lang="en-US" baseline="30000" dirty="0">
                <a:latin typeface="Arial"/>
                <a:cs typeface="Arial"/>
              </a:rPr>
              <a:t>th</a:t>
            </a:r>
            <a:r>
              <a:rPr lang="en-US" dirty="0">
                <a:latin typeface="Arial"/>
                <a:cs typeface="Arial"/>
              </a:rPr>
              <a:t> February 2025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2605742" y="5838094"/>
            <a:ext cx="3364752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Researching and Engineering Community </a:t>
            </a:r>
            <a:r>
              <a:rPr lang="en-US" sz="16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Centred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Software</a:t>
            </a:r>
            <a:endParaRPr lang="en-CA" sz="1600" dirty="0"/>
          </a:p>
        </p:txBody>
      </p:sp>
      <p:pic>
        <p:nvPicPr>
          <p:cNvPr id="6146" name="Picture 2" descr="About CC Licenses - Creative Commons">
            <a:extLst>
              <a:ext uri="{FF2B5EF4-FFF2-40B4-BE49-F238E27FC236}">
                <a16:creationId xmlns:a16="http://schemas.microsoft.com/office/drawing/2014/main" id="{00DB936D-0291-1CB7-DB26-A0CDDDD9F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4527" r="2168"/>
          <a:stretch/>
        </p:blipFill>
        <p:spPr bwMode="auto">
          <a:xfrm>
            <a:off x="8449056" y="4114800"/>
            <a:ext cx="3483864" cy="12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89266-6473-28CE-98FD-5F6196B8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39E89-D9F4-F31C-F243-0E89A62D4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Architecture &amp; Prototype</a:t>
            </a:r>
          </a:p>
        </p:txBody>
      </p:sp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0B4DCDD9-FC57-BF9C-8F33-FF09D37AE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160" y="1453170"/>
            <a:ext cx="7879679" cy="48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8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B064-D2DE-9DC8-3A9F-056051A8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C190E476-D538-E0C5-0461-2063463E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352155"/>
            <a:ext cx="11950700" cy="5586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38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022FE-AD10-B4D7-5453-82271BE6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FC2779-18BF-F8DC-91A0-53823B1E1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50" y="98204"/>
            <a:ext cx="11950700" cy="609485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50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054E5BF-C98E-31FE-1DCA-12D48C002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81728"/>
            <a:ext cx="10490200" cy="1358234"/>
          </a:xfrm>
        </p:spPr>
        <p:txBody>
          <a:bodyPr/>
          <a:lstStyle/>
          <a:p>
            <a:r>
              <a:rPr lang="en-US" sz="1800" b="1" dirty="0"/>
              <a:t>Contact: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Email: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msx044@uregina.ca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LinkedIn: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https://www.linkedin.com/in/hamzashahab1610/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GitHub: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https://github.com/hamzashahab1610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426E6-40D3-18FA-F948-A86FB5420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5103" y="2105842"/>
            <a:ext cx="10855961" cy="1725494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Thank You - Let’s Build Sustainable Networks!</a:t>
            </a:r>
            <a:endParaRPr lang="en-PK" dirty="0"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7CA9F-2777-9A40-818F-806CFCAC968B}"/>
              </a:ext>
            </a:extLst>
          </p:cNvPr>
          <p:cNvSpPr txBox="1"/>
          <p:nvPr/>
        </p:nvSpPr>
        <p:spPr>
          <a:xfrm>
            <a:off x="1699942" y="4001643"/>
            <a:ext cx="930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b="1" u="sng" dirty="0"/>
              <a:t>Project Link: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https://github.com/hamzashahab1610/ENSE-805-Project-Eco-Resilient-Networks.git</a:t>
            </a:r>
            <a:endParaRPr lang="en-PK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FD92E5EA-BAA7-FD19-60B5-04FA9BE1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03" y="3916489"/>
            <a:ext cx="539639" cy="53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21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ic of a scale with a globe and clouds&#10;&#10;Description automatically generated">
            <a:extLst>
              <a:ext uri="{FF2B5EF4-FFF2-40B4-BE49-F238E27FC236}">
                <a16:creationId xmlns:a16="http://schemas.microsoft.com/office/drawing/2014/main" id="{5F10C123-E9F6-C64D-D053-C649598B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439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99A3-622B-8D93-CC75-920D95B2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9577-AB00-9A28-FDFE-45FE87A14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Our Motivation: Sustainable Development Goals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EF65-098F-180A-A658-4FC6814E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28"/>
          <a:stretch/>
        </p:blipFill>
        <p:spPr>
          <a:xfrm>
            <a:off x="3554028" y="1453170"/>
            <a:ext cx="2179259" cy="2216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7A7AE-FA65-8906-CB2F-8AFF5982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51" y="1453170"/>
            <a:ext cx="2216436" cy="2216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A531E-6B9F-A625-A16C-FAB78CC8F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066" y="3965969"/>
            <a:ext cx="2185222" cy="2185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61A825-8E69-B9B0-79EA-BDAB7FA70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714" y="3951848"/>
            <a:ext cx="2186772" cy="21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99A3-622B-8D93-CC75-920D95B2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9577-AB00-9A28-FDFE-45FE87A14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Optimizing Networks Allocation and Placement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FC2D23-1EE3-6203-EB23-D31EA732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08" y="1453170"/>
            <a:ext cx="5114544" cy="47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28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D6B11-4CF6-CD3D-7F5B-3FCE8BF65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DF863-E7F6-894F-969E-416F3F5050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Current State &amp; Gap </a:t>
            </a:r>
          </a:p>
        </p:txBody>
      </p:sp>
      <p:pic>
        <p:nvPicPr>
          <p:cNvPr id="2" name="Picture 2" descr="SolarWinds to Be Acquired by Turn/River Capital | Business Wire">
            <a:extLst>
              <a:ext uri="{FF2B5EF4-FFF2-40B4-BE49-F238E27FC236}">
                <a16:creationId xmlns:a16="http://schemas.microsoft.com/office/drawing/2014/main" id="{022C477A-0188-2E77-9705-FAE4901C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3170"/>
            <a:ext cx="3719946" cy="19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 Started with NAGIOS: Basic to Intermediate - DEV Community">
            <a:extLst>
              <a:ext uri="{FF2B5EF4-FFF2-40B4-BE49-F238E27FC236}">
                <a16:creationId xmlns:a16="http://schemas.microsoft.com/office/drawing/2014/main" id="{B5B47B1A-3AFD-F511-44C1-61917FACE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09" y="3396842"/>
            <a:ext cx="3302508" cy="138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4F01A-71E8-96F3-2147-80B461B79548}"/>
              </a:ext>
            </a:extLst>
          </p:cNvPr>
          <p:cNvSpPr txBox="1"/>
          <p:nvPr/>
        </p:nvSpPr>
        <p:spPr>
          <a:xfrm>
            <a:off x="573854" y="5340513"/>
            <a:ext cx="513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Reactive, focused on uptime, often overlooks energy consumption.</a:t>
            </a:r>
            <a:endParaRPr lang="en-PK" dirty="0"/>
          </a:p>
        </p:txBody>
      </p:sp>
      <p:pic>
        <p:nvPicPr>
          <p:cNvPr id="1030" name="Picture 6" descr="Availability and reliability of Data Center">
            <a:extLst>
              <a:ext uri="{FF2B5EF4-FFF2-40B4-BE49-F238E27FC236}">
                <a16:creationId xmlns:a16="http://schemas.microsoft.com/office/drawing/2014/main" id="{311F78D5-8395-0B3D-A71B-83350B105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46" y="1577407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r commitment to reducing carbon emissions - Ecosure Environmental  Consultancy">
            <a:extLst>
              <a:ext uri="{FF2B5EF4-FFF2-40B4-BE49-F238E27FC236}">
                <a16:creationId xmlns:a16="http://schemas.microsoft.com/office/drawing/2014/main" id="{A5E21982-76A6-9D3B-EF0A-EAF777413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341" y="2806132"/>
            <a:ext cx="3894265" cy="253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BBF15-3BBA-F82B-354B-28B7CAA3E2D5}"/>
              </a:ext>
            </a:extLst>
          </p:cNvPr>
          <p:cNvSpPr txBox="1"/>
          <p:nvPr/>
        </p:nvSpPr>
        <p:spPr>
          <a:xfrm>
            <a:off x="6290533" y="5350074"/>
            <a:ext cx="513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Proactive, jointly optimizes availability and sustainability, data-driven decisions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7601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4CB0-C262-C45F-E541-67032419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y Saskatchewan?">
            <a:extLst>
              <a:ext uri="{FF2B5EF4-FFF2-40B4-BE49-F238E27FC236}">
                <a16:creationId xmlns:a16="http://schemas.microsoft.com/office/drawing/2014/main" id="{2B3D69FD-F319-4BA9-ED9E-3DDE6F96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1531" y="68263"/>
            <a:ext cx="7348937" cy="615473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12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B1715-413F-6E63-D4A5-89BE9B2F1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co friendly globe concept 2328821 Vector Art at Vecteezy">
            <a:extLst>
              <a:ext uri="{FF2B5EF4-FFF2-40B4-BE49-F238E27FC236}">
                <a16:creationId xmlns:a16="http://schemas.microsoft.com/office/drawing/2014/main" id="{57024A32-5A7C-6839-0A84-74122E09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825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EEF16-542F-32B8-8D56-3AF13692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999DD-9D8D-C61B-F337-487FB65725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Community &amp; Stakeholders</a:t>
            </a:r>
          </a:p>
        </p:txBody>
      </p:sp>
      <p:pic>
        <p:nvPicPr>
          <p:cNvPr id="4098" name="Picture 2" descr="Network Engineer Career Guide | Akkodis">
            <a:extLst>
              <a:ext uri="{FF2B5EF4-FFF2-40B4-BE49-F238E27FC236}">
                <a16:creationId xmlns:a16="http://schemas.microsoft.com/office/drawing/2014/main" id="{35210BB0-B6F8-47AC-85D8-F173DDCB0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8" y="1453170"/>
            <a:ext cx="4556760" cy="23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Hire A Network Engineer |">
            <a:extLst>
              <a:ext uri="{FF2B5EF4-FFF2-40B4-BE49-F238E27FC236}">
                <a16:creationId xmlns:a16="http://schemas.microsoft.com/office/drawing/2014/main" id="{5F24118C-13BB-FAE1-C755-CB704488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8" y="3971240"/>
            <a:ext cx="4556760" cy="22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advantages small companies have over big businesses - Broadly">
            <a:extLst>
              <a:ext uri="{FF2B5EF4-FFF2-40B4-BE49-F238E27FC236}">
                <a16:creationId xmlns:a16="http://schemas.microsoft.com/office/drawing/2014/main" id="{CA713592-7BA6-4D0D-25C0-06C634DF4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90" y="963225"/>
            <a:ext cx="4067205" cy="272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chives Careers: Education Requirements, Schools &amp; Salary">
            <a:extLst>
              <a:ext uri="{FF2B5EF4-FFF2-40B4-BE49-F238E27FC236}">
                <a16:creationId xmlns:a16="http://schemas.microsoft.com/office/drawing/2014/main" id="{9C70623A-AA02-DD81-C0AE-05A987833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556" y="3845469"/>
            <a:ext cx="4183539" cy="235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65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953CE-CABB-F3C7-789E-DFE87357D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93EC0-6464-16FB-5D66-06DB7C87F9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>
                <a:latin typeface="Gill Sans MT" panose="020B0502020104020203" pitchFamily="34" charset="77"/>
              </a:rPr>
              <a:t>Challenges &amp; Constraints</a:t>
            </a:r>
            <a:endParaRPr lang="en-US" sz="3600" dirty="0">
              <a:latin typeface="Gill Sans MT" panose="020B0502020104020203" pitchFamily="34" charset="77"/>
            </a:endParaRPr>
          </a:p>
        </p:txBody>
      </p:sp>
      <p:pic>
        <p:nvPicPr>
          <p:cNvPr id="7174" name="Picture 6" descr="Face your Own Challenges | Jegathesan Ramamoorthy">
            <a:extLst>
              <a:ext uri="{FF2B5EF4-FFF2-40B4-BE49-F238E27FC236}">
                <a16:creationId xmlns:a16="http://schemas.microsoft.com/office/drawing/2014/main" id="{08825AD4-F77C-A875-53EE-BE6D8426A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r="13150"/>
          <a:stretch/>
        </p:blipFill>
        <p:spPr bwMode="auto">
          <a:xfrm>
            <a:off x="7906033" y="1453170"/>
            <a:ext cx="3678399" cy="31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ommon Challenges Startups Will Encounter and How to Persevere | Startups  Magazine">
            <a:extLst>
              <a:ext uri="{FF2B5EF4-FFF2-40B4-BE49-F238E27FC236}">
                <a16:creationId xmlns:a16="http://schemas.microsoft.com/office/drawing/2014/main" id="{369585A6-053E-8179-D0A1-59FC126F8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233" y="3771727"/>
            <a:ext cx="5257800" cy="254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hallenges That May Be Affecting Your Business Growth">
            <a:extLst>
              <a:ext uri="{FF2B5EF4-FFF2-40B4-BE49-F238E27FC236}">
                <a16:creationId xmlns:a16="http://schemas.microsoft.com/office/drawing/2014/main" id="{7F9C2AB6-1D76-92F1-135D-78C3A5C23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r="14266"/>
          <a:stretch/>
        </p:blipFill>
        <p:spPr bwMode="auto">
          <a:xfrm>
            <a:off x="838200" y="1387208"/>
            <a:ext cx="4885944" cy="2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380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16012</TotalTime>
  <Words>135</Words>
  <Application>Microsoft Office PowerPoint</Application>
  <PresentationFormat>Widescreen</PresentationFormat>
  <Paragraphs>31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Gill Sans MT</vt:lpstr>
      <vt:lpstr>Segoe UI</vt:lpstr>
      <vt:lpstr>Wingdings</vt:lpstr>
      <vt:lpstr>Office Theme</vt:lpstr>
      <vt:lpstr>Eco-Resilient Networks Smart Deployment for the 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Muhammad Shahab</cp:lastModifiedBy>
  <cp:revision>1526</cp:revision>
  <cp:lastPrinted>2023-05-16T09:29:54Z</cp:lastPrinted>
  <dcterms:created xsi:type="dcterms:W3CDTF">2023-02-16T16:25:29Z</dcterms:created>
  <dcterms:modified xsi:type="dcterms:W3CDTF">2025-02-09T19:56:56Z</dcterms:modified>
</cp:coreProperties>
</file>